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7" r:id="rId5"/>
    <p:sldId id="258" r:id="rId6"/>
    <p:sldId id="259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Montserrat Light" panose="00000400000000000000" pitchFamily="2" charset="0"/>
      <p:regular r:id="rId14"/>
      <p:italic r:id="rId15"/>
    </p:embeddedFont>
    <p:embeddedFont>
      <p:font typeface="Source Sans 3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80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40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463 779 24575,'3964'0'0,"-3958"0"0,1 0 0,-1 0 0,0-1 0,0 0 0,0 0 0,0 0 0,6-3 0,-9 3 0,-1 0 0,0-1 0,0 1 0,1-1 0,-1 1 0,0-1 0,0 0 0,0 1 0,-1-1 0,1 0 0,0-1 0,-1 1 0,1 0 0,-1 0 0,0-1 0,0 1 0,0 0 0,2-6 0,-1-2 0,1 0 0,-1-1 0,-1 1 0,1-19 0,-6-44 0,1 18 0,3 12 0,1 17 0,-2-1 0,0 1 0,-11-50 0,11 74 0,1 0 0,-1 0 0,1 0 0,0 0 0,0 0 0,-1 0 0,1 0 0,1 0 0,-1 0 0,0 0 0,0 0 0,1 0 0,-1 0 0,1 1 0,-1-1 0,1 0 0,1-3 0,-1 4 0,0 0 0,1 0 0,-1 0 0,0 0 0,0 0 0,0 0 0,1 1 0,-1-1 0,0 0 0,1 1 0,-1-1 0,1 1 0,-1-1 0,0 1 0,1 0 0,-1 0 0,1-1 0,-1 1 0,1 0 0,-1 0 0,1 0 0,-1 1 0,1-1 0,1 1 0,5 1 0,-1 0 0,0 0 0,0 1 0,0 0 0,-1 0 0,8 5 0,38 27 0,-41-27 0,12 10 0,-2 1 0,28 31 0,9 9 0,-47-49 0,-1 0 0,0 1 0,0 1 0,-1-1 0,8 15 0,-13-18 0,0 0 0,0 0 0,-1 0 0,0 0 0,0 1 0,-1 0 0,0-1 0,-1 1 0,1 16 0,-2-18 0,1 0 0,-1 0 0,-1 0 0,1-1 0,-1 1 0,-2 8 0,3-14 0,-1 1 0,0 0 0,1-1 0,-1 1 0,0-1 0,0 1 0,0-1 0,0 1 0,0-1 0,0 1 0,0-1 0,-1 0 0,1 0 0,0 0 0,-1 0 0,1 0 0,-1 0 0,0 0 0,1 0 0,-1 0 0,1-1 0,-1 1 0,0-1 0,-3 1 0,-14 2 0,0-2 0,0-1 0,-32-2 0,-2-1 0,-479 2 0,270 2 0,237-3 0,1 0 0,-49-12 0,45 7 0,-54-4 0,65 9 0,0 0 0,1-1 0,-27-9 0,17 4 0,6 4 0,0 1 0,0 0 0,-34 1 0,32 2 0,1-1 0,-1-1 0,-21-5 0,-106-26 0,115 28 0,0 2 0,-1 1 0,-49 4 0,13 0 0,-367-2 0,413-2 0,1 0 0,-47-12 0,43 8 0,-45-4 0,-212 7 0,149 5 0,-1358-2 0,1473-1 0,0 0 0,1-1 0,-29-7 0,37 6 0,-1-1 0,1 0 0,0-1 0,0 0 0,1-1 0,-19-11 0,15 5 0,1-1 0,-24-28 0,7 8 0,26 27 0,0 0 0,0 0 0,0 0 0,1 0 0,0-1 0,0 0 0,1 0 0,0 0 0,0 0 0,0 0 0,1-1 0,0 1 0,1-1 0,0 1 0,0-1 0,0 0 0,1 1 0,1-12 0,-1 13 0,0-9 0,1 0 0,5-25 0,-5 35 0,0 1 0,0 0 0,1 0 0,-1 0 0,1 0 0,0 0 0,0 0 0,1 0 0,-1 1 0,1-1 0,0 1 0,0-1 0,6-4 0,0 2 0,-1 0 0,1 1 0,0 1 0,0 0 0,11-4 0,51-13 0,-56 17 0,14-2 0,-1 0 0,0 2 0,1 1 0,43 1 0,-46 1 0,0-1 0,-1-1 0,1-2 0,31-9 0,-26 6 0,1 1 0,33-2 0,-63 8 0,45-2 0,0-2 0,47-11 0,-69 11 0,0 1 0,43-2 0,53 7 0,-46 1 0,1095-2 0,-1165 0 0,0 0 0,0-1 0,0 1 0,0 1 0,-1-1 0,1 1 0,0 0 0,0 0 0,-1 0 0,1 0 0,6 4 0,-11-5 0,1 0 0,-1 1 0,1-1 0,-1 0 0,0 0 0,1 0 0,-1 1 0,0-1 0,1 0 0,-1 1 0,0-1 0,0 0 0,1 1 0,-1-1 0,0 0 0,0 1 0,1-1 0,-1 0 0,0 1 0,0-1 0,0 1 0,0-1 0,0 0 0,0 1 0,0-1 0,0 1 0,0-1 0,0 1 0,0-1 0,0 0 0,0 1 0,0 0 0,-1 0 0,1 0 0,-1 0 0,0 0 0,1 0 0,-1 0 0,0 0 0,0 0 0,0-1 0,0 1 0,0 0 0,-2 0 0,-33 16 0,34-17 0,-37 13 0,0-2 0,-1-1 0,-59 5 0,-127-5 0,72-2 0,14 0 0,128-8 0,1 2 0,-1 0 0,0 0 0,-19 8 0,15-6 0,-27 6 0,-38-4 0,3-1 0,15 1 0,-38 6 0,66-7 0,-49 1 0,-10 1 0,-77 8 0,92-9 0,-139 1 0,203-7 0,-1 1 0,1 1 0,-1 0 0,1 1 0,-26 9 0,33-9 0,0 0 0,0 0 0,0 1 0,1 0 0,-1 1 0,1 0 0,0 0 0,1 0 0,-1 1 0,1 0 0,-10 12 0,15-17 0,0 0 0,0 0 0,1 0 0,-1 0 0,0 0 0,1 0 0,-1 0 0,1 0 0,-1 0 0,1 0 0,-1 1 0,1-1 0,0 0 0,0 0 0,-1 0 0,1 1 0,0-1 0,0 0 0,0 0 0,0 0 0,1 1 0,-1-1 0,0 0 0,0 0 0,1 0 0,-1 0 0,2 2 0,-1-1 0,1 0 0,0-1 0,-1 1 0,1-1 0,0 0 0,0 0 0,0 0 0,0 0 0,0 0 0,1 0 0,-1 0 0,0 0 0,0-1 0,4 1 0,33 4 0,0-2 0,0-1 0,42-5 0,-17 1 0,936 0 0,-574 3 0,-399-3 0,35-5 0,14-1 0,-56 7 0,29 0 0,0-3 0,68-13 0,-39 1 0,141-9 0,83 18 0,3-4 0,-252 8 0,-35 2 0,0 0 0,0-1 0,0 0 0,0-2 0,0 0 0,18-7 0,-3-2 0,43-9 0,-75 21 0,29-9 0,0-1 0,28-15 0,-30 12 0,1 2 0,31-10 0,-45 18 0,-1-2 0,24-12 0,-28 12 0,0 1 0,0 1 0,0 0 0,0 0 0,1 1 0,0 0 0,10-1 0,-13 4 0,0 0 0,0 0 0,0 1 0,0 0 0,0 0 0,0 1 0,0 0 0,-1 1 0,1 0 0,-1 0 0,0 0 0,1 1 0,-2 0 0,1 0 0,0 1 0,6 5 0,10 11 0,-2 1 0,37 46 0,-28-33 0,-1-1 0,-7-10 0,28 41 0,-45-57 0,0 0 0,-1 0 0,0 0 0,0 0 0,-1 1 0,0 0 0,0-1 0,-1 1 0,0 0 0,0 11 0,-2-19 0,0 1 0,0 0 0,0 0 0,0-1 0,0 1 0,-1 0 0,1-1 0,-1 1 0,1 0 0,-1-1 0,1 1 0,-1-1 0,0 1 0,0 0 0,0-1 0,0 0 0,0 1 0,0-1 0,0 0 0,-1 0 0,1 1 0,0-1 0,-1 0 0,1 0 0,0 0 0,-1-1 0,0 1 0,1 0 0,-1 0 0,1-1 0,-1 1 0,0-1 0,-3 1 0,-6 0 0,0 1 0,0-2 0,0 0 0,-15-1 0,10 0 0,-86-1 0,-20 0 0,54-6 0,-11-1 0,76 9 0,-9 0 0,0 0 0,-1-1 0,1 0 0,0-1 0,1-1 0,-14-4 0,19 5 0,-99-34 0,86 31 0,0 0 0,-1 2 0,-29-3 0,10 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0:30.5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79 24552,'3885'0'0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0:40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5394 399 24566,'-3'15'0,"-3"1"0,-4-1 0,-5 1 0,-3-1 0,-5 1 0,-4-1 0,-3 0 0,-5-1 0,-4 1 0,-3-1 0,-4 0 0,-4 0 0,-4 0 0,-3-1 0,-4 0 0,-2-1 0,-5 0 0,-2 0 0,-3-1 0,-4 0 0,-2 0 0,-3-2 0,-2 1 0,-3-1 0,-2-1 0,-3 0 0,-1 0 0,-2-2 0,-2 1 0,-2-2 0,-1 0 0,-1 0 0,-2-1 0,0-1 0,-1 0 0,-1-1 0,-1 0 0,1-1 0,-1-1 0,0 0 0,0-1 0,1-1 0,0 0 0,1-1 0,0 0 0,2-1 0,0-1 0,2 0 0,2 0 0,1-2 0,1 1 0,3-2 0,2 0 0,2 0 0,2-1 0,2-1 0,3 1 0,3-2 0,3 0 0,2 0 0,4-1 0,3 0 0,3 0 0,3-1 0,4 0 0,4-1 0,3 0 0,4 0 0,3 0 0,5-1 0,3 1 0,4-1 0,5 0 0,3-1 0,4 1 0,5-1 0,3 1 0,5-1 0,4 1 0,4-1 0,4 0 0,5 1 0,3-1 0,5 1 0,4-1 0,3 1 0,5 0 0,4 1 0,3-1 0,5 1 0,3 0 0,4 0 0,3 0 0,4 1 0,4 0 0,3 1 0,3 0 0,3 0 0,4 1 0,2 0 0,3 0 0,3 2 0,3-1 0,2 1 0,2 1 0,2 0 0,2 0 0,3 2 0,1-1 0,1 2 0,2 0 0,2 0 0,0 1 0,2 1 0,0 0 0,1 1 0,0 0 0,1 1 0,0 1 0,0 0 0,-1 1 0,1 1 0,-1 0 0,-1 1 0,-1 0 0,0 1 0,-2 1 0,-1 0 0,-1 0 0,-2 2 0,-2-1 0,-2 2 0,-1 0 0,-3 0 0,-2 1 0,-3 1 0,-2-1 0,-3 2 0,-2 0 0,-4 0 0,-3 1 0,-2 0 0,-5 0 0,-2 1 0,-4 0 0,-3 1 0,-4 0 0,-4 0 0,-4 0 0,-3 1 0,-4-1 0,-5 1 0,-3 0 0,-4 1 0,-5-1 0,-3 1 0,-5-1 0,-4 1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0:44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0 196 24575,'0'-1'0,"0"1"0,1-1 0,-1 1 0,0-1 0,0 0 0,1 1 0,-1-1 0,0 1 0,1-1 0,-1 1 0,0-1 0,1 1 0,-1-1 0,1 1 0,-1-1 0,1 1 0,-1 0 0,1-1 0,-1 1 0,1 0 0,-1-1 0,1 1 0,0 0 0,-1 0 0,1 0 0,-1-1 0,2 1 0,18-3 0,-18 2 0,54-2 0,71 3 0,-50 2 0,37-1 0,148-3 0,-196-4 0,97-22 0,-1-1 0,122 7 0,-39 6 0,-234 14 0,97-12 0,-62 9 0,0 1 0,77 5 0,-49 1 0,218-13 0,-248 7 0,-9 1 0,50-11 0,-47 6 0,0 2 0,61-3 0,80 10 0,-71 1 0,342-2 0,-442 0 0,0 2 0,0-1 0,0 1 0,0 0 0,-1 1 0,1 0 0,-1 0 0,1 1 0,7 5 0,24 10 0,-12-10 0,0 0 0,1-2 0,1-1 0,41 4 0,-863-12-864,443 3 1728,220 7-864,17 1 0,-130-9 0,146 0 0,64 2 0,1 0 0,-41 11 0,8 3 0,44-10 0,0-1 0,0-1 0,-28 2 0,-40-6 16,60-2-362,-1 2 1,0 1 0,-35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01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321 322 24511,'-321'-160'0,"642"-1"0,-642 322 0,4786-161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07.8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0 301 24575,'6'-5'0,"1"-1"0,-1 1 0,1 0 0,0 0 0,0 1 0,0 0 0,1 1 0,0-1 0,-1 1 0,1 1 0,0-1 0,0 1 0,1 1 0,8-1 0,-8-1 0,1 1 0,-1-1 0,0-1 0,0 1 0,10-7 0,-10 5 0,1 0 0,0 1 0,20-6 0,-11 7 0,0 1 0,28 0 0,20-2 0,-10-2 0,91 3 0,-17 2 0,-63-7 0,3-1 0,22 0 0,21 0 0,-92 8 0,29-6 0,12 0 0,58 5 0,-60 3 0,67-9 0,-67 1 0,67 2 0,-114 4 0,-1-1 0,0 0 0,0 0 0,21-8 0,-18 5 0,0 1 0,25-3 0,37 5 0,-53 2 0,1 0 0,30-6 0,3-1 0,-1 2 0,93 5 0,-65 2 0,799-2 0,-765-10 0,4 0 0,-62 11 0,-21 1 0,-1-3 0,60-7 0,-83 5-90,40-7-547,114-6-1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18.0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715 845 24575,'5'0'0,"-1"-1"0,1 0 0,-1 1 0,0-1 0,1-1 0,-1 1 0,0-1 0,0 0 0,0 0 0,5-2 0,4-5 0,19-15 0,-21 15 0,28-22 0,63-64 0,-97 90 0,-1 1 0,1 0 0,-1 0 0,1 0 0,0 1 0,0-1 0,1 1 0,-1 1 0,12-5 0,-8 4 0,1 1 0,-1 0 0,1 1 0,0 0 0,14 0 0,217 6 0,-231-5 0,0 2 0,1-1 0,-1 1 0,-1 1 0,1-1 0,0 2 0,-1-1 0,1 1 0,-1 1 0,0 0 0,9 6 0,8 8 0,-1 0 0,28 29 0,-44-39 0,0 0 0,0 0 0,-1 1 0,10 14 0,-17-22 0,1 1 0,-1-1 0,0 0 0,0 1 0,0-1 0,0 1 0,0-1 0,0 1 0,0 0 0,-1-1 0,0 1 0,1 0 0,-1-1 0,0 1 0,0 0 0,-1-1 0,1 1 0,0 0 0,-1-1 0,0 1 0,1-1 0,-1 1 0,0-1 0,0 1 0,-1-1 0,1 0 0,-3 4 0,-3 2 0,0-1 0,-1 0 0,0-1 0,0 0 0,-1 0 0,-10 5 0,10-6 0,0 1 0,1-1 0,0 1 0,0 1 0,0-1 0,-13 16 0,18-17 0,-1-1 0,0 1 0,-1-1 0,1 0 0,-1 0 0,0 0 0,0-1 0,0 1 0,0-1 0,-1-1 0,-11 5 0,15-6 0,-1 0 0,1-1 0,-1 1 0,1-1 0,-1 0 0,1 1 0,-1-1 0,1-1 0,-1 1 0,1 0 0,-1-1 0,1 1 0,-1-1 0,1 1 0,-1-1 0,1 0 0,0 0 0,-1 0 0,1-1 0,0 1 0,0-1 0,0 1 0,0-1 0,0 1 0,0-1 0,0 0 0,1 0 0,-1 0 0,1 0 0,-1 0 0,0-4 0,-1 1 0,1 0 0,0 0 0,0 0 0,0 0 0,1-1 0,0 1 0,0-1 0,0-7 0,2-49 0,1 34 0,-1-2 0,-2 17 0,1-1 0,1 1 0,0 0 0,1 0 0,0 0 0,1 0 0,0 0 0,8-18 0,-3 17 0,0 1 0,0-1 0,20-22 0,37-32 0,-8 10 0,-39 37 0,0-1 0,23-39 0,-34 49 0,-1-1 0,0 0 0,-1 0 0,0-1 0,-1 1 0,5-28 0,-4-14 0,-5 37 0,2 1 0,0 0 0,7-27 0,-2 24 0,-4 12 0,0 0 0,-1 1 0,0-1 0,0 0 0,-1 0 0,0-1 0,0-10 0,-1 18 0,0 0 0,0 0 0,0 0 0,0 0 0,0 0 0,-1 0 0,1 0 0,0 0 0,-1 0 0,1 0 0,0 0 0,-1 0 0,1 0 0,-1 0 0,1 0 0,-1 0 0,0 0 0,1 1 0,-1-1 0,-1-1 0,1 2 0,0-1 0,0 1 0,0 0 0,0 0 0,0 0 0,1 0 0,-1 0 0,0 0 0,0 0 0,0 0 0,0 0 0,0 0 0,0 0 0,1 1 0,-1-1 0,0 0 0,0 1 0,0-1 0,0 1 0,-6 3 0,1 0 0,0 0 0,1 1 0,-8 7 0,10-9 0,-60 50 0,42-36 0,-1 1 0,-19 23 0,16-15 0,-53 42 0,29-27 0,-97 100 0,128-120 0,1 0 0,0 1 0,2 0 0,1 1 0,-16 36 0,26-48 0,0 0 0,1 0 0,1 0 0,0 1 0,0-1 0,0 13 0,4 72 0,1-36 0,-4-15 0,2 38 0,0-76 0,1-1 0,-1 1 0,1-1 0,0 0 0,0 0 0,1 0 0,0 0 0,0 0 0,0-1 0,1 1 0,0-1 0,0 0 0,0 0 0,1 0 0,-1-1 0,7 5 0,-4-3 0,-1-1 0,1 0 0,1-1 0,-1 0 0,1 0 0,0 0 0,0-1 0,0 0 0,0-1 0,0 0 0,17 2 0,112 5 0,112-2 0,-165-8 0,-73 0 0,0 0 0,0-1 0,0 0 0,0-1 0,-1 0 0,1-1 0,-1 0 0,0 0 0,0-1 0,0 0 0,-1-1 0,0 0 0,16-15 0,-23 20 0,-1 0 0,0 0 0,1-1 0,-1 1 0,0-1 0,0 1 0,0-1 0,0 1 0,0-1 0,0 0 0,1-2 0,-2 3 0,0 1 0,0-1 0,0 1 0,0-1 0,0 0 0,0 1 0,0-1 0,0 1 0,-1-1 0,1 0 0,0 1 0,0-1 0,0 1 0,-1-1 0,1 1 0,0-1 0,-1 0 0,1 1 0,0 0 0,-1-1 0,1 1 0,-1-1 0,1 1 0,-1-1 0,1 1 0,-1 0 0,1-1 0,-1 1 0,1 0 0,-1 0 0,1-1 0,-1 1 0,0 0 0,1 0 0,-1 0 0,1 0 0,-2-1 0,-14-1 0,0 0 0,0 0 0,0 1 0,0 1 0,-19 3 0,-8-1 0,-581-1 0,336-1 0,249 2 0,-77 13 0,75-7 0,-66 2 0,89-9 0,-1 1 0,1 0 0,0 2 0,0 0 0,1 1 0,-1 0 0,-20 11 0,20-10 16,-1 0 0,0-1 0,0-1 0,-38 4 0,-79-5-632,96-4-213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22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1323 24575,'389'0'0,"-366"-1"0,0-1 0,0-1 0,31-9 0,-42 8 0,1 0 0,23-13 0,3-1 0,-22 11 0,-1 0 0,-1 0 0,0-1 0,0-1 0,0-1 0,-1 0 0,16-16 0,-24 20 0,1-1 0,-1 0 0,-1 0 0,1-1 0,-2 0 0,1 0 0,-1 0 0,0 0 0,0-1 0,-1 1 0,0-1 0,-1 0 0,0 0 0,0 0 0,0-13 0,-1-1 0,-1 0 0,-4-30 0,3 41 0,-2 0 0,1 1 0,-2-1 0,1 1 0,-2 0 0,-7-15 0,-44-89 0,47 99 0,-1 2 0,0-1 0,-1 1 0,-23-23 0,-9-12 0,-61-72 0,98 113 0,1 0 0,0 0 0,0-1 0,0 1 0,1-1 0,0 0 0,1-1 0,0 1 0,1-1 0,0 1 0,0-1 0,1 1 0,0-1 0,1 0 0,0-13 0,1-5 0,0-1 0,-5-51 0,3 70 0,-1-1 0,0 1 0,-1 0 0,0 0 0,-1 0 0,0 1 0,-1-1 0,-8-13 0,4 10-341,-1 1 0,-1 1-1,-14-14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28.1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2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19 156 24575,'-3'-3'0,"-1"-4"0,0-4 0,1-3 0,1-2 0,0-1 0,2-4 0,-1-2 0,1 1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1:50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108 184 24575,'2'-2'0,"0"1"0,0-1 0,0 1 0,0 0 0,0 0 0,0 0 0,1 0 0,-1 1 0,0-1 0,0 0 0,1 1 0,2-1 0,0 1 0,0-1 0,1 1 0,-1 0 0,7 2 0,-9-2 0,0 1 0,-1-1 0,1 1 0,-1 0 0,1 0 0,-1 0 0,1 0 0,-1 1 0,0-1 0,0 0 0,1 1 0,-1 0 0,0 0 0,3 3 0,-3-2 0,1 1 0,-1-1 0,0 1 0,0 0 0,0 0 0,-1 0 0,1 0 0,0 6 0,1 5 0,-1 1 0,-1 0 0,-1 30 0,0-42 0,-2 70 0,1 152 0,2-217 0,0 0 0,0 0 0,1 0 0,0 0 0,0 0 0,1-1 0,0 1 0,1-1 0,8 15 0,-9-18 0,0-1 0,1 0 0,-1 0 0,1 0 0,0-1 0,0 1 0,0-1 0,0 0 0,1 0 0,-1-1 0,1 1 0,0-1 0,0 0 0,-1 0 0,1 0 0,1-1 0,-1 0 0,7 1 0,15 0 0,-1-1 0,38-4 0,0 0 0,-54 3 0,-1 0 0,1-1 0,-1 0 0,1-1 0,-1 0 0,0-1 0,1 1 0,-1-2 0,-1 0 0,1 0 0,-1 0 0,1-1 0,14-11 0,16-13 0,36-31 0,-64 51 0,-1-1 0,0-1 0,-1 0 0,13-19 0,-19 23 0,0 1 0,0-1 0,-1 0 0,0 1 0,0-1 0,-1 0 0,1 0 0,-2 0 0,1 0 0,-1 0 0,0 0 0,0 0 0,-1-1 0,0 1 0,-1 1 0,1-1 0,-1 0 0,0 0 0,-5-8 0,5 10 0,-1-1 0,0 1 0,0 1 0,0-1 0,0 0 0,-1 1 0,0-1 0,0 1 0,0 0 0,-9-6 0,10 8 0,-1 0 0,0 0 0,0 0 0,0 0 0,0 1 0,0 0 0,-1 0 0,1 0 0,0 0 0,0 0 0,-1 1 0,1 0 0,-1 0 0,1 0 0,-6 1 0,4 1 0,0-1 0,0 1 0,0 0 0,1 1 0,-1-1 0,1 1 0,0 0 0,-8 6 0,-38 35 0,36-31 0,-99 103 0,53-50 0,49-54 0,1 0 0,0 1 0,1 0 0,-8 15 0,14-20 0,0 0 0,0 0 0,1 0 0,0 1 0,1-1 0,0 1 0,0-1 0,1 1 0,-1 12 0,2-10 0,-1-1 0,2 1 0,0 0 0,0 0 0,1 0 0,3 12 0,-3-20 0,-1 1 0,0-1 0,1 0 0,0 1 0,0-1 0,0 0 0,0 0 0,0-1 0,1 1 0,0 0 0,-1-1 0,1 1 0,0-1 0,0 0 0,0 0 0,0 0 0,0 0 0,1-1 0,-1 1 0,1-1 0,5 2 0,9 0 0,0-1 0,0 0 0,0-2 0,0 0 0,22-3 0,11 1 0,-22 1 0,-6 1 0,25-3 0,-39 2 0,-1-1 0,1 0 0,-1 0 0,0-1 0,0 0 0,11-5 0,-12 4 0,0-1 0,0 1 0,0-1 0,-1 0 0,1-1 0,-2 1 0,1-1 0,0 0 0,-1-1 0,0 1 0,7-15 0,-7 12 0,-2 0 0,1 0 0,-1 0 0,-1-1 0,0 1 0,0 0 0,-1-1 0,0 0 0,-1 1 0,0-11 0,-6-163 0,5 179 0,1 1 0,-1 0 0,1 0 0,-1 0 0,0 0 0,-1-1 0,1 1 0,0 1 0,-1-1 0,0 0 0,0 0 0,1 1 0,-2-1 0,1 1 0,0-1 0,-4-2 0,5 4 0,0 0 0,-1 0 0,1 0 0,-1 0 0,0 0 0,1 0 0,-1 1 0,0-1 0,1 1 0,-1-1 0,0 1 0,0-1 0,0 1 0,1 0 0,-1 0 0,0 0 0,0 0 0,0 0 0,1 1 0,-1-1 0,0 0 0,0 1 0,1-1 0,-1 1 0,0 0 0,1-1 0,-1 1 0,0 0 0,1 0 0,-3 3 0,1-2 0,0 1 0,1 1 0,-1-1 0,1 0 0,0 1 0,0-1 0,0 1 0,1-1 0,-1 1 0,1 0 0,0 0 0,0 0 0,0 0 0,0 0 0,1 5 0,-1 4 0,0 1 0,1-1 0,3 18 0,-3-29 0,0-1 0,1 1 0,-1 0 0,1 0 0,-1-1 0,1 1 0,0-1 0,0 1 0,0 0 0,-1-1 0,2 1 0,-1-1 0,0 0 0,0 1 0,0-1 0,0 0 0,2 1 0,0 0 0,0 0 0,0-1 0,-1 1 0,1-1 0,0 0 0,0 0 0,0 0 0,0-1 0,4 1 0,1 0 0,1-1 0,-1 0 0,1 0 0,-1-1 0,0 0 0,14-4 0,-17 4 0,0-1 0,0 0 0,0 0 0,0-1 0,-1 0 0,1 1 0,-1-1 0,1-1 0,6-6 0,-4 3 0,-1 0 0,0-1 0,-1 0 0,1 0 0,3-9 0,1-5 0,-1 1 0,-2-1 0,10-40 0,-11 24 0,-2-1 0,-1 0 0,-4-66 0,0 56 0,1 43 0,0 0 0,-1 1 0,1-1 0,-1 0 0,0 1 0,-1-1 0,1 1 0,-1-1 0,0 1 0,0 0 0,-1-1 0,0 1 0,0 1 0,0-1 0,0 0 0,-1 1 0,-4-5 0,-4-3 0,5 3 0,-2 0 0,1 1 0,-1 0 0,-16-11 0,23 18 0,0 0 0,0 0 0,0 0 0,0 0 0,1 0 0,-1 0 0,0 1 0,0-1 0,-1 1 0,1-1 0,0 1 0,0 0 0,0 0 0,0 0 0,0 0 0,0 0 0,0 0 0,0 0 0,0 1 0,0-1 0,0 1 0,0 0 0,0 0 0,0-1 0,0 1 0,0 0 0,0 1 0,1-1 0,-1 0 0,0 0 0,1 1 0,-3 2 0,-5 7 0,2 0 0,-1 1 0,1 0 0,1 0 0,0 1 0,-4 13 0,2-5 0,0 2 0,1 1 0,1 1 0,1-1 0,-4 48 0,-2 14 0,3-38 0,2 0 0,2 0 0,3 80 0,2-118 0,1 0 0,0-1 0,1 1 0,0-1 0,0 0 0,1 0 0,0 0 0,1 0 0,-1 0 0,2-1 0,10 13 0,6 5 0,51 45 0,-64-64 0,-4-3 0,0 0 0,0 0 0,0 0 0,1-1 0,-1 0 0,1 0 0,0 0 0,0-1 0,0 0 0,0 0 0,8 1 0,3-1 0,0-1 0,0 0 0,17-3 0,11 2 0,-20 0 0,27-4 0,-43 3 0,-1-1 0,1 0 0,-1 0 0,0 0 0,0-1 0,0-1 0,9-4 0,7-7 0,0-2 0,-1 0 0,0-2 0,-1 0 0,23-28 0,-39 39 0,0 0 0,0 0 0,-1 0 0,0-1 0,0 0 0,-1 0 0,0 0 0,-1 0 0,4-13 0,-7 19 0,1 0 0,-1 0 0,1 0 0,-1-1 0,0 1 0,0 0 0,0 0 0,-1 0 0,1 0 0,-1 0 0,0 0 0,1 0 0,-1 0 0,-1 0 0,1 0 0,0 0 0,-1 0 0,1 1 0,-1-1 0,0 1 0,0-1 0,0 1 0,0 0 0,0-1 0,-1 1 0,1 0 0,-1 1 0,1-1 0,-1 0 0,0 1 0,0-1 0,-3 0 0,-2-1 0,0 0 0,-1 1 0,1 0 0,0 1 0,0 0 0,-11-1 0,-53 5 0,26-1 0,12-1 0,-39 0 0,-79 12 0,51 3 0,-51 8 0,107-17 0,-30 2 0,66-8 0,0 0 0,0 1 0,1 0 0,-1 0 0,-12 5 0,-42 23 0,12-5 0,36-19 0,0 1 0,1 1 0,0 0 0,0 1 0,1 0 0,0 1 0,1 1 0,-19 20 0,-26 27 0,30-32 0,-42 54 0,64-73 0,-21 25 0,24-29 0,-1-1 0,1 0 0,0 0 0,-1 0 0,0 0 0,1-1 0,-1 1 0,0-1 0,0 1 0,-4 0 0,6-1 0,0-1 0,0 0 0,0 0 0,0 0 0,0 0 0,0 0 0,0 0 0,0 0 0,1 0 0,-1 0 0,0 0 0,0-1 0,0 1 0,0 0 0,0 0 0,1-1 0,-1 1 0,0-1 0,0 1 0,0-1 0,1 1 0,-1-1 0,0 1 0,1-1 0,-1 0 0,0 1 0,1-1 0,-1 0 0,1 0 0,-1 1 0,1-1 0,0 0 0,-1 0 0,1-1 0,-2-3 0,0-1 0,1 1 0,-1-1 0,1-7 0,0 4 0,-14-167 0,16-4 0,1 63 0,-3 46 0,2-79 0,7 84 0,1-11 0,-8 67-181,0-1 0,1 1 0,1 0 0,0 0 0,7-17 1,-9 24-100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8:00:56.5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371 476 24575,'1'-3'0,"-1"0"0,1 0 0,0 0 0,0 0 0,0 0 0,0 0 0,0 0 0,1 0 0,-1 0 0,1 0 0,0 1 0,0-1 0,0 1 0,0-1 0,0 1 0,1 0 0,-1 0 0,1 0 0,-1 0 0,1 0 0,0 0 0,2 0 0,5-3 0,-1 0 0,1 1 0,-1 0 0,1 1 0,17-3 0,3 2 0,1 1 0,41 3 0,35-4 0,-46-2 0,-21 3 0,68-15 0,-82 12 0,1 1 0,40-1 0,55 5 0,-67 2 0,68-8 0,-89 2 0,0 2 0,-1-2 0,65-19 0,-77 15 0,-20 9 0,-1 0 0,0 0 0,0 0 0,0-1 0,1 1 0,-1 0 0,0 0 0,0 0 0,0 0 0,1 0 0,-1 0 0,0 0 0,0 0 0,0-1 0,0 1 0,0 0 0,1 0 0,-1 0 0,0 0 0,0-1 0,0 1 0,0 0 0,0 0 0,0 0 0,0-1 0,0 1 0,0 0 0,1 0 0,-1 0 0,0-1 0,0 1 0,0 0 0,0 0 0,0 0 0,0-1 0,0 1 0,-1 0 0,1 0 0,0 0 0,0-1 0,0 1 0,0 0 0,0 0 0,0 0 0,0-1 0,0 1 0,0 0 0,0 0 0,-1 0 0,1 0 0,0-1 0,0 1 0,0 0 0,0 0 0,-1 0 0,1 0 0,0 0 0,0 0 0,0 0 0,-1-1 0,1 1 0,0 0 0,0 0 0,0 0 0,-1 0 0,1 0 0,-18-4 0,-44-1-158,-89 4-1,84 1-415,-1022 2-1974,1074-2 2548,-113-3 0,122 2 0,0 0 0,0 1 0,0-2 0,-9-2 0,15 4 0,-1 0 0,1 0 0,0 0 0,-1 0 0,1 0 0,-1 0 0,1 0 0,0-1 0,-1 1 0,1 0 0,0 0 0,-1 0 0,1-1 0,0 1 0,-1 0 0,1 0 0,0-1 0,-1 1 0,1 0 0,0-1 0,0 1 0,-1 0 0,1-1 0,0 1 0,0 0 0,0-1 0,0 1 0,-1 0 0,1-1 0,0 1 0,0-1 0,0 1 0,0 0 0,0-1 0,0 1 0,0-1 0,0 1 0,0 0 0,0-1 0,0 1 0,0-1 0,1 1 0,-1 0 0,0-1 0,0 1 0,0 0 0,0-1 0,1 1 0,-1 0 0,0-1 0,0 1 0,1 0 0,-1-1 0,0 1 0,1-1 0,2-1 0,1-1 0,-1 1 0,1 0 0,6-3 0,19-8-79,0 2 0,61-15-1,72-5-258,-105 22 300,163-27-459,275-8 1,358 41-677,-410 6 1287,-437-3 14,3 0 307,0 0 0,-1 1 0,15 6 1287,-38-4-1043,-233 5 1162,176-9-2412,-542 1 184,2619 0-7262,-1974-1 7637,-19 0 214,1 1 0,-1 0 0,0 1 1,1 0-1,-1 1 0,0 0 0,12 4 1,-22-5-110,-1-1 0,1 1 0,-1-1 0,1 1 0,-1 0 0,0 0 0,1 0 1,-1 0-1,0 0 0,0 0 0,1 0 0,-1 0 0,0 0 0,0 0 0,0 1 0,0-1 1,-1 0-1,1 1 0,0-1 0,0 1 0,-1-1 0,1 1 0,-1-1 0,1 1 0,-1-1 1,0 1-1,0-1 0,0 1 0,0 0 0,0-1 0,0 1 0,0-1 0,-1 4 0,0-2 85,0 0-1,0 1 1,0-1-1,-1 0 0,1 0 1,-1 0-1,0 0 0,0-1 1,0 1-1,0 0 0,-1-1 1,1 1-1,-1-1 0,-5 4 1,-8 4 137,-2-1 1,1-1 0,-2 0 0,-34 10-1,-81 11-1251,-461 45-1862,-473-31-2738,970-42 5864,-146 20 0,224-13 840,24-7-702,37 3 642,443-1 2797,-279-5-4792,922 2-5300,-779 0 8010,-1037 0 346,-351 0-5721,281 0 1499,259 0 3434,1928 0 4400,-2693 0-5749,1255 0-32,-104 3 0,82 4 0,32-7 5,0 0 1,0 0-1,1 0 0,-1 0 1,0 0-1,0 0 0,0 0 1,1 0-1,-1 0 1,0 0-1,0 0 0,0 1 1,0-1-1,0 0 0,1 0 1,-1 0-1,0 0 1,0 0-1,0 1 0,0-1 1,0 0-1,0 0 0,0 0 1,0 1-1,1-1 1,-1 0-1,0 0 0,0 0 1,0 0-1,0 1 1,0-1-1,0 0 0,0 0 1,0 0-1,0 1 0,0-1 1,0 0-1,0 0 1,-1 0-1,1 1 0,0-1 1,0 0-1,0 0 0,0 0 1,0 0-1,0 1 1,0-1-1,0 0 0,-1 0 1,1 0-1,0 0 0,0 0 1,0 1-1,0-1 1,0 0-1,-1 0 0,1 0 1,0 0-1,0 0 0,0 0 1,0 0-1,-1 0 1,1 0-1,0 0 0,0 0 1,-1 0-1,18 6 606,-17-6-599,33 9 942,31 8-438,0-3 1,101 10 0,-7-7-517,47 1 0,262-18 0,-206-1 0,-1858 1 0,1581 0 0,0 1 0,1 0 0,0 1 0,-1 0 0,1 1 0,0 1 0,0 1 0,-24 10 0,12-2 0,-17 8 0,43-20 0,1-1 0,-1 0 0,1 1 0,-1-1 0,1 0 0,-1 1 0,1-1 0,-1 1 0,1-1 0,0 0 0,-1 1 0,1-1 0,-1 1 0,1 0 0,0-1 0,-1 2 0,1-2 0,0 0 0,0 0 0,0 1 0,0-1 0,0 0 0,0 1 0,1-1 0,-1 0 0,0 0 0,0 1 0,0-1 0,0 0 0,0 0 0,0 0 0,1 1 0,-1-1 0,0 0 0,0 0 0,0 0 0,1 1 0,-1-1 0,0 0 0,0 0 0,1 0 0,-1 0 0,21 6 0,40-2 0,85-4 0,-67-2 0,1371 0 0,-797 3 0,-634-2 0,0-1 0,0-1 0,-1-1 0,28-10 0,6 0 0,-21 9 0,0 0 0,55 1 0,-45 2 0,64-6 0,38-1 0,-113 8 0,37-7 0,-15 1 0,15 0 0,63-5 0,-113 12 0,165-10 0,-118 4 0,-37 4 0,0-1 0,30-7 0,-20 2 0,1 2 0,54-3 0,-82 9 0,11-3 0,34-8 0,2-1 0,-41 10 0,-3 1 0,0-1 0,21-6 0,-32 8 0,1-1 0,-1 0 0,1 0 0,-1 0 0,0 0 0,0 0 0,1 0 0,-1-1 0,0 1 0,0-1 0,0 0 0,0 1 0,-1-1 0,1 0 0,0 0 0,-1 0 0,1 0 0,-1-1 0,2-3 0,-2 4 0,-1 0 0,0-1 0,0 1 0,1-1 0,-2 1 0,1-1 0,0 1 0,0-1 0,-1 1 0,1 0 0,-1-1 0,0 1 0,0 0 0,0-1 0,0 1 0,0 0 0,0 0 0,0 0 0,-1 0 0,-2-3 0,-4-5 0,-1 1 0,-17-15 0,18 17 0,-33-30 0,-33-29 0,63 58 0,0 0 0,-1 1 0,0 0 0,0 1 0,-18-6 0,10 6 0,-1 0 0,0 2 0,-41-4 0,-66 6 0,83 3 0,36-1 0,-1 0 0,0 1 0,1 1 0,-1-1 0,1 2 0,0-1 0,0 1 0,0 1 0,0 0 0,0 0 0,-8 6 0,12-7 0,0 1 0,0 0 0,0 0 0,1 0 0,-1 0 0,1 1 0,0 0 0,1 0 0,-1 0 0,1 0 0,0 0 0,0 1 0,1 0 0,0-1 0,0 1 0,0 0 0,0 0 0,0 8 0,0 14 0,1 0 0,4 34 0,0 2 0,-3-54 0,0 0 0,1 0 0,0 0 0,4 16 0,-3-21 0,0 1 0,1-1 0,-1 0 0,1 0 0,0 0 0,0 0 0,1 0 0,-1-1 0,7 7 0,-3-4 0,1-1 0,-1 0 0,1 0 0,0 0 0,1-1 0,0-1 0,13 6 0,5 0 0,34 8 0,-20-7 0,-2 3 0,-26-9 0,0-1 0,20 6 0,-28-10 0,-1 1 0,0-1 0,0 1 0,0-1 0,0 0 0,0-1 0,1 1 0,-1-1 0,0 0 0,0 0 0,0 0 0,7-3 0,-6 1 0,1 0 0,0 0 0,0-1 0,-1 1 0,0-1 0,0 0 0,0-1 0,0 1 0,-1-1 0,0 0 0,0 0 0,0 0 0,0-1 0,-1 0 0,0 1 0,0-1 0,0 0 0,-1 0 0,0-1 0,0 1 0,-1 0 0,0-1 0,0 1 0,0-14 0,-5-143 0,4 163 0,0-1 0,0 0 0,0 1 0,0-1 0,0 0 0,-1 1 0,1-1 0,0 0 0,0 1 0,0-1 0,-1 0 0,1 1 0,0-1 0,-1 1 0,1-1 0,-1 1 0,1-1 0,0 1 0,-1-1 0,1 1 0,-1-1 0,0 1 0,1-1 0,-1 1 0,1 0 0,-1-1 0,1 1 0,-1 0 0,0 0 0,1-1 0,-1 1 0,0 0 0,1 0 0,-1 0 0,0 0 0,1 0 0,-1 0 0,0 0 0,0 0 0,0 0 0,-4 1 0,0 0 0,0 1 0,0-1 0,-8 5 0,1-2 0,-306 96 0,252-82 0,4 0 0,-105 17 0,138-32 0,0 2 0,-55 17 0,59-13 0,-1-1 0,1-1 0,-1-1 0,-1-1 0,-43 2 0,-508-8 0,786 2 54,235-3-723,-197-15 669,-224 14 185,1-2 0,36-12-1,-39 10-168,0 1-1,0 1 0,33-4 0,35 8-15,1 0 0,-75 0 0,-1-1 0,1 0 0,-1-1 0,21-7 0,174-56 0,-72 28 0,-120 33 0,0-1 0,-1-1 0,16-10 0,20-8 0,-38 20 0,106-48 0,-101 44 0,-1-1 0,0-1 0,-1 0 0,23-22 0,-8 4 0,-17 17 0,0-1 0,-1 0 0,0-1 0,-1 0 0,20-31 0,-31 43 0,0 0 0,0 0 0,0-1 0,0 1 0,0 0 0,-1 0 0,1 0 0,-1-1 0,1 1 0,-1 0 0,0 0 0,0-5 0,-1 6 0,1 0 0,-1-1 0,1 1 0,-1 0 0,1 0 0,-1 0 0,0 0 0,1 0 0,-1 0 0,0 0 0,0 0 0,0 0 0,0 1 0,0-1 0,0 0 0,0 0 0,0 1 0,0-1 0,0 1 0,0-1 0,0 1 0,0-1 0,0 1 0,-3-1 0,-15-2 0,0 0 0,-1 2 0,1 0 0,0 1 0,-22 3 0,-3-1 0,-132 10 0,32 10 0,135-20 0,0 0 0,1 0 0,0 1 0,-1 0 0,1 1 0,0 0 0,0 0 0,-8 6 0,13-8 0,-1 1 0,0 0 0,1 1 0,0-1 0,-1 0 0,1 1 0,0 0 0,1 0 0,-1 0 0,1 0 0,0 0 0,0 0 0,0 0 0,0 1 0,1-1 0,0 1 0,-1 5 0,0 16 0,2 0 0,3 35 0,0 0 0,-4 5 0,2 46 0,0-106 0,0 0 0,1 0 0,-1-1 0,1 1 0,0 0 0,1-1 0,-1 1 0,1-1 0,0 0 0,0 0 0,8 9 0,5 3 0,30 28 0,-21-23 0,-19-16 0,16 15 0,28 21 0,-44-38 0,1 1 0,0-1 0,0 0 0,0 0 0,0-1 0,0 0 0,1 0 0,-1-1 0,14 3 0,-19-5 0,-1 0 0,0 0 0,1 0 0,-1 0 0,0 0 0,1 0 0,-1 0 0,0-1 0,1 1 0,-1 0 0,0-1 0,1 1 0,-1-1 0,0 1 0,0-1 0,1 0 0,-1 0 0,0 1 0,0-1 0,0 0 0,0 0 0,0 0 0,0 0 0,0 0 0,-1 0 0,1 0 0,0-1 0,-1 1 0,1 0 0,0 0 0,-1-1 0,1 1 0,-1 0 0,0 0 0,1-2 0,0-6 0,0 0 0,0 0 0,-1 0 0,-1-14 0,0 2 0,2 16 0,-1 0 0,1 0 0,0 0 0,0 0 0,1 0 0,-1 1 0,1-1 0,0 0 0,1 1 0,3-7 0,4-3 0,21-23 0,-20 25 0,-1 0 0,11-16 0,-18 22 0,9-14 0,11-24 0,-20 36 0,0 0 0,0 0 0,-1 0 0,0 0 0,0-1 0,0-13 0,-3-27 0,0 38 0,0-1 0,1 1 0,1-1 0,0 1 0,0 0 0,4-13 0,7-14 0,3 2 0,27-53 0,-13 28-1365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17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customXml" Target="../ink/ink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5.png"/><Relationship Id="rId7" Type="http://schemas.openxmlformats.org/officeDocument/2006/relationships/customXml" Target="../ink/ink10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customXml" Target="../ink/ink12.xml"/><Relationship Id="rId5" Type="http://schemas.openxmlformats.org/officeDocument/2006/relationships/image" Target="../media/image17.png"/><Relationship Id="rId10" Type="http://schemas.openxmlformats.org/officeDocument/2006/relationships/image" Target="../media/image180.png"/><Relationship Id="rId4" Type="http://schemas.openxmlformats.org/officeDocument/2006/relationships/image" Target="../media/image16.png"/><Relationship Id="rId9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9271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Application of Control Systems: Drone Altitude Hold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516671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Controlling an Unstable System with PID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41BA98-AA83-18D8-2098-27FAB70BBBC9}"/>
                  </a:ext>
                </a:extLst>
              </p14:cNvPr>
              <p14:cNvContentPartPr/>
              <p14:nvPr/>
            </p14:nvContentPartPr>
            <p14:xfrm>
              <a:off x="12780810" y="7777610"/>
              <a:ext cx="1768320" cy="28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41BA98-AA83-18D8-2098-27FAB70BBB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8170" y="7714610"/>
                <a:ext cx="1893960" cy="40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BDEB4B-610A-6E24-4BD9-50576E4ADCF1}"/>
              </a:ext>
            </a:extLst>
          </p:cNvPr>
          <p:cNvSpPr txBox="1"/>
          <p:nvPr/>
        </p:nvSpPr>
        <p:spPr>
          <a:xfrm>
            <a:off x="12609175" y="95026"/>
            <a:ext cx="1939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Krishna T. Patel</a:t>
            </a:r>
            <a:br>
              <a:rPr lang="en-IN" dirty="0"/>
            </a:br>
            <a:r>
              <a:rPr lang="en-IN" dirty="0"/>
              <a:t>240141105831023</a:t>
            </a:r>
            <a:br>
              <a:rPr lang="en-IN" dirty="0"/>
            </a:br>
            <a:r>
              <a:rPr lang="en-IN" dirty="0"/>
              <a:t>Control Systems</a:t>
            </a:r>
            <a:br>
              <a:rPr lang="en-IN" dirty="0"/>
            </a:br>
            <a:r>
              <a:rPr lang="en-IN" dirty="0"/>
              <a:t>Sem 3</a:t>
            </a:r>
            <a:br>
              <a:rPr lang="en-IN" dirty="0"/>
            </a:br>
            <a:r>
              <a:rPr lang="en-IN" dirty="0"/>
              <a:t>SASET, RRU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319" y="508040"/>
            <a:ext cx="6909911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PID is Essential for Drones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45319" y="1308378"/>
            <a:ext cx="3834527" cy="2308265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829628" y="1492687"/>
            <a:ext cx="553045" cy="553045"/>
          </a:xfrm>
          <a:prstGeom prst="roundRect">
            <a:avLst>
              <a:gd name="adj" fmla="val 16532263"/>
            </a:avLst>
          </a:prstGeom>
          <a:solidFill>
            <a:srgbClr val="2D2E3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670" y="1644729"/>
            <a:ext cx="248841" cy="2488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9628" y="2230041"/>
            <a:ext cx="21163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 Term (Derivative)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29628" y="2602587"/>
            <a:ext cx="346590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stability — stops oscillations through damping action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4664154" y="1308378"/>
            <a:ext cx="3834527" cy="2308265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4848463" y="1492687"/>
            <a:ext cx="553045" cy="553045"/>
          </a:xfrm>
          <a:prstGeom prst="roundRect">
            <a:avLst>
              <a:gd name="adj" fmla="val 16532263"/>
            </a:avLst>
          </a:prstGeom>
          <a:solidFill>
            <a:srgbClr val="2D2E3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0506" y="1644729"/>
            <a:ext cx="248841" cy="2488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48463" y="2230041"/>
            <a:ext cx="20951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 Term (Integral)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848463" y="2602587"/>
            <a:ext cx="3465909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Eliminates error — sees the gap (10m - 7m) and adds extra thrust to perfectly cancel gravity and reach target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45319" y="3800951"/>
            <a:ext cx="7853362" cy="1755100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829628" y="3985260"/>
            <a:ext cx="553045" cy="553045"/>
          </a:xfrm>
          <a:prstGeom prst="roundRect">
            <a:avLst>
              <a:gd name="adj" fmla="val 16532263"/>
            </a:avLst>
          </a:prstGeom>
          <a:solidFill>
            <a:srgbClr val="2D2E3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670" y="4137303"/>
            <a:ext cx="248841" cy="2488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9628" y="4722614"/>
            <a:ext cx="236100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 Term (Proportional)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829628" y="5095161"/>
            <a:ext cx="748474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main control action — responsive to error magnitude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319" y="5855631"/>
            <a:ext cx="7853362" cy="30599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921782" y="6370082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921782" y="6960870"/>
            <a:ext cx="757689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PID control is essential for complex, unstable systems like drones — each term plays a critical role in achieving stable, accurate altitude hold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45319" y="6093619"/>
            <a:ext cx="22860" cy="1627822"/>
          </a:xfrm>
          <a:prstGeom prst="rect">
            <a:avLst/>
          </a:prstGeom>
          <a:solidFill>
            <a:srgbClr val="2D2E3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070" y="440055"/>
            <a:ext cx="7682508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Challenge: Hovering Against Gravity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60070" y="1294686"/>
            <a:ext cx="181856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Goal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60070" y="1681877"/>
            <a:ext cx="655998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Command a drone to take off and hover at a fixed altitude (10 metres)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0070" y="2081927"/>
            <a:ext cx="2073950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Physics Problem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60070" y="2469118"/>
            <a:ext cx="655998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Drone altitude behaves as a double integrator (1/s²) — inherently unstable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63" y="1314688"/>
            <a:ext cx="6559987" cy="655998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584" y="7345084"/>
            <a:ext cx="4396740" cy="883206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8430" y="7607930"/>
            <a:ext cx="181856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 Term: Damper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02824" y="8000051"/>
            <a:ext cx="407670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Stops oscillations, adds stability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4584" y="5865733"/>
            <a:ext cx="4396740" cy="883206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502824" y="6026505"/>
            <a:ext cx="210871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 Term: Gravity Fighter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356274" y="6492954"/>
            <a:ext cx="407670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Cancels constant disturbance, eliminates steady-state error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0" y="4114800"/>
            <a:ext cx="4396740" cy="883206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815459" y="4340187"/>
            <a:ext cx="181856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Type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73190" y="4736029"/>
            <a:ext cx="407670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Unstable 2nd-order control challenge</a:t>
            </a:r>
            <a:endParaRPr lang="en-US" sz="12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DD4DB1-8868-4B0F-365B-EB16116B1FCF}"/>
                  </a:ext>
                </a:extLst>
              </p14:cNvPr>
              <p14:cNvContentPartPr/>
              <p14:nvPr/>
            </p14:nvContentPartPr>
            <p14:xfrm>
              <a:off x="12801330" y="7930130"/>
              <a:ext cx="1607760" cy="11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DD4DB1-8868-4B0F-365B-EB16116B1F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8330" y="7867490"/>
                <a:ext cx="17334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AB2A7D-F653-6FF9-EA16-72DFF4166FE4}"/>
                  </a:ext>
                </a:extLst>
              </p14:cNvPr>
              <p14:cNvContentPartPr/>
              <p14:nvPr/>
            </p14:nvContentPartPr>
            <p14:xfrm>
              <a:off x="12979530" y="7994210"/>
              <a:ext cx="1450440" cy="10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AB2A7D-F653-6FF9-EA16-72DFF4166F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6530" y="7931210"/>
                <a:ext cx="1576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00F00E-20E2-5384-CADC-2E0D6F941518}"/>
                  </a:ext>
                </a:extLst>
              </p14:cNvPr>
              <p14:cNvContentPartPr/>
              <p14:nvPr/>
            </p14:nvContentPartPr>
            <p14:xfrm>
              <a:off x="13871250" y="7607930"/>
              <a:ext cx="669600" cy="412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00F00E-20E2-5384-CADC-2E0D6F9415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08610" y="7545290"/>
                <a:ext cx="7952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3B06F7-48C3-144C-D0CE-54D780FB3391}"/>
                  </a:ext>
                </a:extLst>
              </p14:cNvPr>
              <p14:cNvContentPartPr/>
              <p14:nvPr/>
            </p14:nvContentPartPr>
            <p14:xfrm>
              <a:off x="14020650" y="7594610"/>
              <a:ext cx="293760" cy="476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3B06F7-48C3-144C-D0CE-54D780FB33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57650" y="7531970"/>
                <a:ext cx="41940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CDCDF6-5F83-58A9-FCA2-F20244342561}"/>
                  </a:ext>
                </a:extLst>
              </p14:cNvPr>
              <p14:cNvContentPartPr/>
              <p14:nvPr/>
            </p14:nvContentPartPr>
            <p14:xfrm>
              <a:off x="14141610" y="782321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CDCDF6-5F83-58A9-FCA2-F202443425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8610" y="77602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9DAC58-AA75-F76B-2546-999C90A66DE7}"/>
                  </a:ext>
                </a:extLst>
              </p14:cNvPr>
              <p14:cNvContentPartPr/>
              <p14:nvPr/>
            </p14:nvContentPartPr>
            <p14:xfrm>
              <a:off x="14141250" y="7855970"/>
              <a:ext cx="6840" cy="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9DAC58-AA75-F76B-2546-999C90A66D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78250" y="7793330"/>
                <a:ext cx="132480" cy="1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58046"/>
            <a:ext cx="5948124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&amp; Objective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10208" y="1641753"/>
            <a:ext cx="3284458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Altitude Hold?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10208" y="2190512"/>
            <a:ext cx="772787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control system that maintains a drone (quadcopter) at a fixed altitude, even with disturbances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10208" y="2981682"/>
            <a:ext cx="772787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 of the most fundamental functions of any drone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10208" y="3488888"/>
            <a:ext cx="37651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Real-World Challenge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10208" y="4037648"/>
            <a:ext cx="772787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Instability: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Thrust-to-altitude physics is a double integrator (1/s²) — naturally unstable, like balancing a pole on your hand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10208" y="4717256"/>
            <a:ext cx="772787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Gravity: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Controller must constantly provide sufficient thrust to overcome downward pull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60" y="1667113"/>
            <a:ext cx="4986933" cy="498693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10208" y="7025661"/>
            <a:ext cx="13209984" cy="1146215"/>
          </a:xfrm>
          <a:prstGeom prst="roundRect">
            <a:avLst>
              <a:gd name="adj" fmla="val 2656"/>
            </a:avLst>
          </a:prstGeom>
          <a:solidFill>
            <a:srgbClr val="D6D7D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90" y="7392353"/>
            <a:ext cx="253603" cy="2028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69576" y="7364135"/>
            <a:ext cx="12347734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Objective: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Build a Simulink model demonstrating that P-Controller is unstable, PD-Controller stabilises but leaves error, and PID-Controller achieves stable and accurate control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FE5C16-7585-C658-E0E3-BBA9A57D752E}"/>
                  </a:ext>
                </a:extLst>
              </p14:cNvPr>
              <p14:cNvContentPartPr/>
              <p14:nvPr/>
            </p14:nvContentPartPr>
            <p14:xfrm>
              <a:off x="13975650" y="7706330"/>
              <a:ext cx="523440" cy="373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FE5C16-7585-C658-E0E3-BBA9A57D7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12650" y="7643690"/>
                <a:ext cx="649080" cy="49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83023-2158-3EFD-FBD7-1346DF33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2" y="247291"/>
            <a:ext cx="14078308" cy="79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5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606" y="561142"/>
            <a:ext cx="6731318" cy="564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Building the Simulink Model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81606" y="1423392"/>
            <a:ext cx="1985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1606" y="1738074"/>
            <a:ext cx="775358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181606" y="1883093"/>
            <a:ext cx="357437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Model (Drone Physics)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81606" y="2284452"/>
            <a:ext cx="775358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 function: 1/s² (assumes mass = 1 kg)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1606" y="2701647"/>
            <a:ext cx="775358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 Fcn block with Numerator [1], Denominator [1 0 0]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1606" y="3347204"/>
            <a:ext cx="1985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1606" y="3661886"/>
            <a:ext cx="775358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6181606" y="3806904"/>
            <a:ext cx="310622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 Loop Components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81606" y="4208264"/>
            <a:ext cx="775358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block (Desired Altitude = 10), Sum block (+-), PID Controller, Scope for output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81606" y="4853821"/>
            <a:ext cx="1985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81606" y="5168503"/>
            <a:ext cx="775358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6181606" y="5313521"/>
            <a:ext cx="2341126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Gravity Disturbance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181606" y="5714881"/>
            <a:ext cx="775358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Constant block (9.81 N), added via Sum block between PID and Transfer Fcn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81606" y="6360438"/>
            <a:ext cx="1985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181606" y="6675120"/>
            <a:ext cx="775358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9" name="Text 16"/>
          <p:cNvSpPr/>
          <p:nvPr/>
        </p:nvSpPr>
        <p:spPr>
          <a:xfrm>
            <a:off x="6181606" y="6820138"/>
            <a:ext cx="270664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Simulation Parameters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181606" y="7221498"/>
            <a:ext cx="775358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Stop Time: 20 seconds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7A3BD8-3A87-D42E-38D0-3667A5D96470}"/>
                  </a:ext>
                </a:extLst>
              </p14:cNvPr>
              <p14:cNvContentPartPr/>
              <p14:nvPr/>
            </p14:nvContentPartPr>
            <p14:xfrm>
              <a:off x="12775770" y="7810730"/>
              <a:ext cx="1707840" cy="27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7A3BD8-3A87-D42E-38D0-3667A5D96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2770" y="7747730"/>
                <a:ext cx="1833480" cy="40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0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3539371"/>
            <a:ext cx="10038040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the Experiment Demonstrates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" y="4546402"/>
            <a:ext cx="4335423" cy="927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3940" y="570630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1: P Only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043940" y="6174938"/>
            <a:ext cx="387155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043940" y="6662142"/>
            <a:ext cx="387155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Wildly unstable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oscillations grow to infinity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429" y="4546402"/>
            <a:ext cx="4335423" cy="9279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79363" y="570630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2: PD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5379363" y="6174938"/>
            <a:ext cx="387155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2, D = 3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5379363" y="6662142"/>
            <a:ext cx="387155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Stable but inaccurate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settles at ~7m (steady-state error)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852" y="4546402"/>
            <a:ext cx="4335423" cy="9279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4786" y="570630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3: PID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714786" y="6174938"/>
            <a:ext cx="387155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2, I = 1, D = 3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9714786" y="6662142"/>
            <a:ext cx="387155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Perfect control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stable and reaches exactly 10m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AC9877C-EAC2-85E2-5360-3E0D675E91CC}"/>
                  </a:ext>
                </a:extLst>
              </p14:cNvPr>
              <p14:cNvContentPartPr/>
              <p14:nvPr/>
            </p14:nvContentPartPr>
            <p14:xfrm>
              <a:off x="13029930" y="8102330"/>
              <a:ext cx="1398960" cy="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AC9877C-EAC2-85E2-5360-3E0D675E91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66930" y="7976330"/>
                <a:ext cx="1524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EDF0B3-53C6-0411-1831-3C804279D4C5}"/>
                  </a:ext>
                </a:extLst>
              </p14:cNvPr>
              <p14:cNvContentPartPr/>
              <p14:nvPr/>
            </p14:nvContentPartPr>
            <p14:xfrm>
              <a:off x="12585690" y="7760690"/>
              <a:ext cx="1942200" cy="287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EDF0B3-53C6-0411-1831-3C804279D4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22690" y="7697690"/>
                <a:ext cx="20678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EF1DFC-2992-B0E4-767B-EBE0839D9F09}"/>
                  </a:ext>
                </a:extLst>
              </p14:cNvPr>
              <p14:cNvContentPartPr/>
              <p14:nvPr/>
            </p14:nvContentPartPr>
            <p14:xfrm>
              <a:off x="12903210" y="7847810"/>
              <a:ext cx="1322280" cy="70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EF1DFC-2992-B0E4-767B-EBE0839D9F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40210" y="7784810"/>
                <a:ext cx="1447920" cy="19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4504373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Case 1: P-Controller Only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42687" y="125444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Experiment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42687" y="1673781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Controller Type: </a:t>
            </a: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2687" y="2045970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2687" y="2418159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Command: Go to 10m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2687" y="2902699"/>
            <a:ext cx="5190887" cy="26908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42687" y="3103959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Analysis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53787" y="3399234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Failure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2687" y="3895487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is unstable — oscillations grow forever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2687" y="4267676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P-controller alone cannot damp oscillations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19574" y="9423916"/>
            <a:ext cx="797564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Scope output showing altitude oscillating to infinity — sine wave with increasing amplitude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177803-F052-916F-58F5-A069ED59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760" y="1020848"/>
            <a:ext cx="6698277" cy="568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7218402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Case 2: PD-Controller (Adding Stability)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42687" y="125444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Experiment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42687" y="1673781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Controller Type: </a:t>
            </a: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PD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2687" y="2045970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2, D = 3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2687" y="2418159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Command: Go to 10m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2687" y="2902699"/>
            <a:ext cx="5190887" cy="26908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42687" y="3103959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Analysis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42687" y="3523298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Partial Success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2687" y="3895487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 term adds damping (acts like a brake) — system now stable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2687" y="4267676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But:</a:t>
            </a: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Large steady-state error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2687" y="4639866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Settles at ~7m — cannot reach 10m target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19574" y="9423916"/>
            <a:ext cx="797564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Scope output showing altitude rising, slight overshoot, settling at ~7 metres below target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56F424-A11F-7310-B786-22AB3F0B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80" y="1454990"/>
            <a:ext cx="7957793" cy="5319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746938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Case 3: PID-Controller (The Full Solution)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42687" y="125444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Experiment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42687" y="1673781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Controller Type: </a:t>
            </a: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PID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2687" y="2045970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 = 2, I = 1, D = 3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2687" y="2418159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Command: Go to 10m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2687" y="2902699"/>
            <a:ext cx="5190887" cy="26908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42687" y="3103959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Result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42687" y="3523298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Perfect Control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42687" y="3895487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is stable (D term)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2687" y="4267676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Altitude reaches exactly 10 metres and stays there (I term)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2687" y="4639866"/>
            <a:ext cx="519088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steady-state error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19574" y="9423916"/>
            <a:ext cx="797564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Scope output showing altitude rising, stabilising, and settling precisely at 10 metres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72FBDA-047C-ACC9-99CB-46768AFA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74" y="1611630"/>
            <a:ext cx="8375208" cy="4400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636</Words>
  <Application>Microsoft Office PowerPoint</Application>
  <PresentationFormat>Custom</PresentationFormat>
  <Paragraphs>96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Arial</vt:lpstr>
      <vt:lpstr>Montserrat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Krishna Kiaan</dc:creator>
  <cp:lastModifiedBy>Rudra Pratap Singh</cp:lastModifiedBy>
  <cp:revision>4</cp:revision>
  <dcterms:created xsi:type="dcterms:W3CDTF">2025-11-12T17:55:10Z</dcterms:created>
  <dcterms:modified xsi:type="dcterms:W3CDTF">2026-01-08T07:05:29Z</dcterms:modified>
</cp:coreProperties>
</file>